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63" r:id="rId2"/>
    <p:sldId id="264" r:id="rId3"/>
    <p:sldId id="266" r:id="rId4"/>
    <p:sldId id="267" r:id="rId5"/>
    <p:sldId id="268" r:id="rId6"/>
    <p:sldId id="270" r:id="rId7"/>
    <p:sldId id="269" r:id="rId8"/>
    <p:sldId id="274" r:id="rId9"/>
    <p:sldId id="271" r:id="rId10"/>
    <p:sldId id="272" r:id="rId11"/>
    <p:sldId id="27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40480-5DA7-CEA1-FA3C-72BC18616D8C}" v="31" dt="2024-11-09T15:08:42.586"/>
    <p1510:client id="{7047C255-536A-2181-EDDE-6A03944E88B4}" v="29" dt="2024-11-10T17:20:5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125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48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44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72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222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4530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7233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85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51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0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93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381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18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517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59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431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350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8/28/2025</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30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8/28/2025</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7015357"/>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4690313" cy="3807619"/>
          </a:xfrm>
        </p:spPr>
        <p:txBody>
          <a:bodyPr>
            <a:normAutofit/>
          </a:bodyPr>
          <a:lstStyle/>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the heart? </a:t>
            </a: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4334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535710"/>
            <a:ext cx="5085967" cy="5148518"/>
          </a:xfrm>
        </p:spPr>
        <p:txBody>
          <a:bodyPr>
            <a:normAutofit fontScale="77500" lnSpcReduction="20000"/>
          </a:bodyPr>
          <a:lstStyle/>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"Brothers and sisters, if someone is caught in a sin, you who live by the Spirit should restore that person gently." (Gal 6:1)</a:t>
            </a:r>
          </a:p>
          <a:p>
            <a:pPr marL="0" indent="0">
              <a:buNone/>
            </a:pP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"And the Lord’s servant must not be quarrelsome but must be kind to everyone, able to teach, not resentful. Opponents must be gently instructed, in the hope that God will grant them repentance leading them to a knowledge of the truth" (2 Tim 2:24-25)</a:t>
            </a:r>
          </a:p>
          <a:p>
            <a:pPr marL="0" indent="0">
              <a:buNone/>
            </a:pP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"Be completely humble and gentle; be patient, bearing with one another in love." (Eph 4:2)</a:t>
            </a: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16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4690313" cy="4027426"/>
          </a:xfrm>
        </p:spPr>
        <p:txBody>
          <a:bodyPr vert="horz" lIns="68580" tIns="34290" rIns="68580" bIns="34290" rtlCol="0" anchor="ctr">
            <a:noAutofit/>
          </a:bodyPr>
          <a:lstStyle/>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the heart?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gentleness?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'Come to me' – an invitation to receive gentleness</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'learn from me' – an opportunity to show gentleness</a:t>
            </a: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8774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5085967" cy="4181692"/>
          </a:xfrm>
        </p:spPr>
        <p:txBody>
          <a:bodyPr>
            <a:normAutofit fontScale="92500" lnSpcReduction="20000"/>
          </a:bodyPr>
          <a:lstStyle/>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“above all else, guard your heart, for everything you do flows from it” (Prov 4:23)</a:t>
            </a:r>
          </a:p>
          <a:p>
            <a:pPr marL="0" indent="0">
              <a:buNone/>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GB"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“A good person brings good things out of the good stored up in his heart, and an evil person brings evil things out of the evil stored up in his heart. For the mouth speaks what the heart is full of.” (Luke 6:45)</a:t>
            </a: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41426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4690313" cy="4195546"/>
          </a:xfrm>
        </p:spPr>
        <p:txBody>
          <a:bodyPr>
            <a:normAutofit/>
          </a:bodyPr>
          <a:lstStyle/>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the heart?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gentleness? </a:t>
            </a: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31697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5085967" cy="3807619"/>
          </a:xfrm>
        </p:spPr>
        <p:txBody>
          <a:bodyPr vert="horz" lIns="68580" tIns="34290" rIns="68580" bIns="34290" rtlCol="0" anchor="ctr">
            <a:noAutofit/>
          </a:bodyPr>
          <a:lstStyle/>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“we are not told that Jesus is austere and demanding in heart ... but that Jesus is gentle and lowly, the most understanding person in the universe, the most natural posture to him is not a pointed finger but open arms”.</a:t>
            </a:r>
          </a:p>
          <a:p>
            <a:pPr marL="0" indent="0">
              <a:buNone/>
            </a:pPr>
            <a:endPar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Dane </a:t>
            </a:r>
            <a:r>
              <a:rPr lang="en-US" sz="2100" dirty="0" err="1">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ortlund</a:t>
            </a:r>
            <a:endPar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35764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4690313" cy="4105492"/>
          </a:xfrm>
        </p:spPr>
        <p:txBody>
          <a:bodyPr>
            <a:normAutofit fontScale="92500" lnSpcReduction="20000"/>
          </a:bodyPr>
          <a:lstStyle/>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the heart? </a:t>
            </a:r>
          </a:p>
          <a:p>
            <a:pPr marL="557213" indent="-557213">
              <a:buAutoNum type="arabicPeriod"/>
            </a:pP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gentleness? </a:t>
            </a:r>
          </a:p>
          <a:p>
            <a:pPr marL="557213" indent="-557213">
              <a:buAutoNum type="arabicPeriod"/>
            </a:pPr>
            <a:endPar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6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'Come to me' – an invitation to receive gentleness</a:t>
            </a: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31035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5085967" cy="3807619"/>
          </a:xfrm>
        </p:spPr>
        <p:txBody>
          <a:bodyPr vert="horz" lIns="68580" tIns="34290" rIns="68580" bIns="34290" rtlCol="0" anchor="ctr">
            <a:noAutofit/>
          </a:bodyPr>
          <a:lstStyle/>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0" indent="0">
              <a:buNone/>
            </a:pPr>
            <a:r>
              <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“this is not the kind of rest that comes from putting your feet up ... but the rest that humankind was meant to enter from the very start, and which we still long for ... there is no way to be at rest in this world or be at rest in the world to come without being made new by the words he speaks and the righteousness he gives us as we give ourselves to him”. </a:t>
            </a:r>
          </a:p>
          <a:p>
            <a:pPr marL="0" indent="0">
              <a:buNone/>
            </a:pPr>
            <a:r>
              <a:rPr lang="en-US" sz="2100" dirty="0" err="1">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david</a:t>
            </a:r>
            <a:r>
              <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 </a:t>
            </a:r>
            <a:r>
              <a:rPr lang="en-US" sz="2100" dirty="0" err="1">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gibson</a:t>
            </a:r>
            <a:endPar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330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1"/>
            <a:ext cx="4690313" cy="4536713"/>
          </a:xfrm>
        </p:spPr>
        <p:txBody>
          <a:bodyPr vert="horz" lIns="68580" tIns="34290" rIns="68580" bIns="34290" rtlCol="0" anchor="ctr">
            <a:noAutofit/>
          </a:bodyPr>
          <a:lstStyle/>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the heart?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gentleness?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'Come to me' – an invitation to receive gentleness</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'learn from me' – an opportunity to show gentleness</a:t>
            </a: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2423741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5085967" cy="3807619"/>
          </a:xfrm>
        </p:spPr>
        <p:txBody>
          <a:bodyPr>
            <a:normAutofit/>
          </a:bodyPr>
          <a:lstStyle/>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latin typeface="Century Gothic"/>
            </a:endParaRPr>
          </a:p>
          <a:p>
            <a:pPr marL="0" indent="0">
              <a:buNone/>
            </a:pPr>
            <a:r>
              <a:rPr lang="en-US" sz="21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“For this is the love of God, that we keep his commandments. And his commandments are not burdensome.” (1 John 5:3)</a:t>
            </a: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0" indent="0">
              <a:buNone/>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62298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6F64-EC42-F9A6-7427-7804CB6CF47B}"/>
              </a:ext>
            </a:extLst>
          </p:cNvPr>
          <p:cNvSpPr>
            <a:spLocks noGrp="1"/>
          </p:cNvSpPr>
          <p:nvPr>
            <p:ph type="title"/>
          </p:nvPr>
        </p:nvSpPr>
        <p:spPr>
          <a:xfrm>
            <a:off x="730635" y="1393031"/>
            <a:ext cx="2499716" cy="3807620"/>
          </a:xfrm>
        </p:spPr>
        <p:txBody>
          <a:bodyPr anchor="ctr">
            <a:normAutofit/>
          </a:bodyPr>
          <a:lstStyle/>
          <a:p>
            <a:r>
              <a:rPr lang="en-US" sz="2700" dirty="0">
                <a:effectLst>
                  <a:glow rad="38100">
                    <a:prstClr val="black">
                      <a:lumMod val="65000"/>
                      <a:lumOff val="35000"/>
                      <a:alpha val="40000"/>
                    </a:prstClr>
                  </a:glow>
                  <a:outerShdw blurRad="28575" dist="38100" dir="14040000" algn="tl" rotWithShape="0">
                    <a:srgbClr val="000000">
                      <a:alpha val="25000"/>
                    </a:srgbClr>
                  </a:outerShdw>
                </a:effectLst>
                <a:latin typeface="Calibri"/>
                <a:ea typeface="Calibri"/>
                <a:cs typeface="Calibri"/>
              </a:rPr>
              <a:t>The gentleness of Jesus</a:t>
            </a:r>
            <a:endParaRPr lang="en-US" sz="2700" dirty="0">
              <a:latin typeface="Calibri"/>
              <a:ea typeface="Calibri"/>
              <a:cs typeface="Calibri"/>
            </a:endParaRPr>
          </a:p>
        </p:txBody>
      </p:sp>
      <p:sp>
        <p:nvSpPr>
          <p:cNvPr id="3" name="Content Placeholder 2">
            <a:extLst>
              <a:ext uri="{FF2B5EF4-FFF2-40B4-BE49-F238E27FC236}">
                <a16:creationId xmlns:a16="http://schemas.microsoft.com/office/drawing/2014/main" id="{47F8C27B-1787-10B6-6236-DA433249C7B4}"/>
              </a:ext>
            </a:extLst>
          </p:cNvPr>
          <p:cNvSpPr>
            <a:spLocks noGrp="1"/>
          </p:cNvSpPr>
          <p:nvPr>
            <p:ph idx="1"/>
          </p:nvPr>
        </p:nvSpPr>
        <p:spPr>
          <a:xfrm>
            <a:off x="3729785" y="1393032"/>
            <a:ext cx="4690313" cy="4027426"/>
          </a:xfrm>
        </p:spPr>
        <p:txBody>
          <a:bodyPr vert="horz" lIns="68580" tIns="34290" rIns="68580" bIns="34290" rtlCol="0" anchor="ctr">
            <a:noAutofit/>
          </a:bodyPr>
          <a:lstStyle/>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endParaRPr lang="en-US" sz="1800" dirty="0">
              <a:effectLst>
                <a:glow rad="38100">
                  <a:prstClr val="black">
                    <a:lumMod val="50000"/>
                    <a:lumOff val="50000"/>
                    <a:alpha val="20000"/>
                  </a:prstClr>
                </a:glow>
                <a:outerShdw blurRad="44450" dist="12700" dir="13860000" algn="tl" rotWithShape="0">
                  <a:srgbClr val="000000">
                    <a:alpha val="20000"/>
                  </a:srgbClr>
                </a:outerShdw>
              </a:effectLst>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the heart?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What is gentleness? </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'Come to me' – an invitation to receive gentleness</a:t>
            </a:r>
          </a:p>
          <a:p>
            <a:pPr marL="557213" indent="-557213">
              <a:buAutoNum type="arabicPeriod"/>
            </a:pPr>
            <a:endPar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endParaRPr>
          </a:p>
          <a:p>
            <a:pPr marL="557213" indent="-557213">
              <a:buAutoNum type="arabicPeriod"/>
            </a:pPr>
            <a:r>
              <a:rPr lang="en-US" sz="2400" dirty="0">
                <a:effectLst>
                  <a:glow rad="38100">
                    <a:prstClr val="black">
                      <a:lumMod val="50000"/>
                      <a:lumOff val="50000"/>
                      <a:alpha val="20000"/>
                    </a:prstClr>
                  </a:glow>
                  <a:outerShdw blurRad="44450" dist="12700" dir="13860000" algn="tl" rotWithShape="0">
                    <a:srgbClr val="000000">
                      <a:alpha val="20000"/>
                    </a:srgbClr>
                  </a:outerShdw>
                </a:effectLst>
                <a:latin typeface="Calibri"/>
                <a:ea typeface="Calibri"/>
                <a:cs typeface="Calibri"/>
              </a:rPr>
              <a:t>'learn from me' – an opportunity to show gentleness</a:t>
            </a: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pPr marL="342900" indent="-342900">
              <a:buAutoNum type="arabicPeriod"/>
            </a:pP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51989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TM03457485[[fn=Mesh]]</Template>
  <TotalTime>26</TotalTime>
  <Words>491</Words>
  <Application>Microsoft Office PowerPoint</Application>
  <PresentationFormat>On-screen Show (4:3)</PresentationFormat>
  <Paragraphs>105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Mesh</vt:lpstr>
      <vt:lpstr>The gentleness of Jesus</vt:lpstr>
      <vt:lpstr>The gentleness of Jesus</vt:lpstr>
      <vt:lpstr>The gentleness of Jesus</vt:lpstr>
      <vt:lpstr>The gentleness of Jesus</vt:lpstr>
      <vt:lpstr>The gentleness of Jesus</vt:lpstr>
      <vt:lpstr>The gentleness of Jesus</vt:lpstr>
      <vt:lpstr>The gentleness of Jesus</vt:lpstr>
      <vt:lpstr>The gentleness of Jesus</vt:lpstr>
      <vt:lpstr>The gentleness of Jesus</vt:lpstr>
      <vt:lpstr>The gentleness of Jesus</vt:lpstr>
      <vt:lpstr>The gentleness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dc:creator>
  <cp:lastModifiedBy>Laura Stevens</cp:lastModifiedBy>
  <cp:revision>246</cp:revision>
  <dcterms:created xsi:type="dcterms:W3CDTF">2024-11-04T21:46:24Z</dcterms:created>
  <dcterms:modified xsi:type="dcterms:W3CDTF">2025-08-28T20:22:39Z</dcterms:modified>
</cp:coreProperties>
</file>